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3" r:id="rId4"/>
    <p:sldMasterId id="214748372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nter Tight Medium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BM Plex Mono Light"/>
      <p:regular r:id="rId34"/>
      <p:bold r:id="rId35"/>
      <p:italic r:id="rId36"/>
      <p:boldItalic r:id="rId37"/>
    </p:embeddedFont>
    <p:embeddedFont>
      <p:font typeface="IBM Plex Mono ExtraLight"/>
      <p:regular r:id="rId38"/>
      <p:bold r:id="rId39"/>
      <p:italic r:id="rId40"/>
      <p:boldItalic r:id="rId41"/>
    </p:embeddedFont>
    <p:embeddedFont>
      <p:font typeface="Inter Tight"/>
      <p:regular r:id="rId42"/>
      <p:bold r:id="rId43"/>
      <p:italic r:id="rId44"/>
      <p:boldItalic r:id="rId45"/>
    </p:embeddedFont>
    <p:embeddedFont>
      <p:font typeface="IBM Plex Mono"/>
      <p:regular r:id="rId46"/>
      <p:bold r:id="rId47"/>
      <p:italic r:id="rId48"/>
      <p:boldItalic r:id="rId49"/>
    </p:embeddedFont>
    <p:embeddedFont>
      <p:font typeface="Inter Tight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ExtraLight-italic.fntdata"/><Relationship Id="rId42" Type="http://schemas.openxmlformats.org/officeDocument/2006/relationships/font" Target="fonts/InterTight-regular.fntdata"/><Relationship Id="rId41" Type="http://schemas.openxmlformats.org/officeDocument/2006/relationships/font" Target="fonts/IBMPlexMonoExtraLight-boldItalic.fntdata"/><Relationship Id="rId44" Type="http://schemas.openxmlformats.org/officeDocument/2006/relationships/font" Target="fonts/InterTight-italic.fntdata"/><Relationship Id="rId43" Type="http://schemas.openxmlformats.org/officeDocument/2006/relationships/font" Target="fonts/InterTight-bold.fntdata"/><Relationship Id="rId46" Type="http://schemas.openxmlformats.org/officeDocument/2006/relationships/font" Target="fonts/IBMPlexMono-regular.fntdata"/><Relationship Id="rId45" Type="http://schemas.openxmlformats.org/officeDocument/2006/relationships/font" Target="fonts/InterT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Mono-italic.fntdata"/><Relationship Id="rId47" Type="http://schemas.openxmlformats.org/officeDocument/2006/relationships/font" Target="fonts/IBMPlexMono-bold.fntdata"/><Relationship Id="rId49" Type="http://schemas.openxmlformats.org/officeDocument/2006/relationships/font" Target="fonts/IBMPlex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IBMPlexMonoLight-bold.fntdata"/><Relationship Id="rId34" Type="http://schemas.openxmlformats.org/officeDocument/2006/relationships/font" Target="fonts/IBMPlexMonoLight-regular.fntdata"/><Relationship Id="rId37" Type="http://schemas.openxmlformats.org/officeDocument/2006/relationships/font" Target="fonts/IBMPlexMonoLight-boldItalic.fntdata"/><Relationship Id="rId36" Type="http://schemas.openxmlformats.org/officeDocument/2006/relationships/font" Target="fonts/IBMPlexMonoLight-italic.fntdata"/><Relationship Id="rId39" Type="http://schemas.openxmlformats.org/officeDocument/2006/relationships/font" Target="fonts/IBMPlexMonoExtraLight-bold.fntdata"/><Relationship Id="rId38" Type="http://schemas.openxmlformats.org/officeDocument/2006/relationships/font" Target="fonts/IBMPlexMonoExtraLigh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TightMedium-regular.fntdata"/><Relationship Id="rId23" Type="http://schemas.openxmlformats.org/officeDocument/2006/relationships/slide" Target="slides/slide17.xml"/><Relationship Id="rId26" Type="http://schemas.openxmlformats.org/officeDocument/2006/relationships/font" Target="fonts/InterTightMedium-italic.fntdata"/><Relationship Id="rId25" Type="http://schemas.openxmlformats.org/officeDocument/2006/relationships/font" Target="fonts/InterTightMedium-bold.fntdata"/><Relationship Id="rId28" Type="http://schemas.openxmlformats.org/officeDocument/2006/relationships/font" Target="fonts/Caveat-regular.fntdata"/><Relationship Id="rId27" Type="http://schemas.openxmlformats.org/officeDocument/2006/relationships/font" Target="fonts/InterTightMedium-boldItalic.fntdata"/><Relationship Id="rId29" Type="http://schemas.openxmlformats.org/officeDocument/2006/relationships/font" Target="fonts/Caveat-bold.fntdata"/><Relationship Id="rId51" Type="http://schemas.openxmlformats.org/officeDocument/2006/relationships/font" Target="fonts/InterTightSemiBold-bold.fntdata"/><Relationship Id="rId50" Type="http://schemas.openxmlformats.org/officeDocument/2006/relationships/font" Target="fonts/InterTightSemiBold-regular.fntdata"/><Relationship Id="rId53" Type="http://schemas.openxmlformats.org/officeDocument/2006/relationships/font" Target="fonts/InterTightSemiBold-boldItalic.fntdata"/><Relationship Id="rId52" Type="http://schemas.openxmlformats.org/officeDocument/2006/relationships/font" Target="fonts/InterTight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70c0950230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70c0950230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70c0950230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70c0950230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70c0950230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70c0950230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70c17ac87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70c17ac87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70c17ac87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70c17ac87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70c17ac87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70c17ac87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70c17ac87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70c17ac87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70c17ac87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70c17ac87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70c17ac8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70c17ac8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70c17ac8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70c17ac8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70c0950230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70c0950230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70c0950230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70c0950230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70c17ac87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70c17ac87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70c17ac87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70c17ac87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70c0950230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70c0950230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70c0950230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70c0950230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70c0950230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70c0950230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69" name="Google Shape;69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40" name="Google Shape;140;p23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42" name="Google Shape;142;p23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24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3" name="Google Shape;163;p25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0" name="Google Shape;170;p25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5" name="Google Shape;185;p27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6" name="Google Shape;186;p27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0" name="Google Shape;190;p27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2" name="Google Shape;192;p27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9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06" name="Google Shape;206;p29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2" type="body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9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17" name="Google Shape;217;p30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2" type="body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30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29" name="Google Shape;229;p31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30" name="Google Shape;230;p31"/>
          <p:cNvSpPr txBox="1"/>
          <p:nvPr>
            <p:ph idx="3" type="body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5" name="Google Shape;235;p31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>
            <p:ph idx="2" type="pic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3" name="Google Shape;253;p33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>
            <p:ph idx="2" type="pic"/>
          </p:nvPr>
        </p:nvSpPr>
        <p:spPr>
          <a:xfrm>
            <a:off x="3544863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3" name="Google Shape;263;p35"/>
          <p:cNvSpPr/>
          <p:nvPr>
            <p:ph idx="3" type="pic"/>
          </p:nvPr>
        </p:nvSpPr>
        <p:spPr>
          <a:xfrm>
            <a:off x="6658538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4" name="Google Shape;264;p35"/>
          <p:cNvSpPr/>
          <p:nvPr>
            <p:ph idx="4" type="pic"/>
          </p:nvPr>
        </p:nvSpPr>
        <p:spPr>
          <a:xfrm>
            <a:off x="431200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5" type="subTitle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idx="6" type="subTitle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74" name="Google Shape;274;p3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75" name="Google Shape;275;p3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6" name="Google Shape;276;p3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77" name="Google Shape;277;p3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6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2" type="body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36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3" name="Google Shape;283;p36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7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286" name="Google Shape;286;p37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3" name="Google Shape;293;p37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4" name="Google Shape;294;p37"/>
          <p:cNvSpPr txBox="1"/>
          <p:nvPr>
            <p:ph idx="4" type="body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37"/>
          <p:cNvSpPr txBox="1"/>
          <p:nvPr>
            <p:ph idx="5" type="body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7"/>
          <p:cNvSpPr txBox="1"/>
          <p:nvPr>
            <p:ph idx="6" type="body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0" name="Google Shape;300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1" name="Google Shape;301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2" name="Google Shape;302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6" name="Google Shape;306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08" name="Google Shape;308;p38"/>
          <p:cNvSpPr txBox="1"/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38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0" name="Google Shape;310;p38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HEADER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322" name="Google Shape;322;p42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3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26" name="Google Shape;326;p43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3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8" name="Google Shape;328;p43"/>
          <p:cNvSpPr txBox="1"/>
          <p:nvPr>
            <p:ph idx="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44"/>
          <p:cNvCxnSpPr/>
          <p:nvPr/>
        </p:nvCxnSpPr>
        <p:spPr>
          <a:xfrm rot="10800000">
            <a:off x="-3050" y="190232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4"/>
          <p:cNvSpPr/>
          <p:nvPr/>
        </p:nvSpPr>
        <p:spPr>
          <a:xfrm flipH="1">
            <a:off x="801715" y="14828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44"/>
          <p:cNvCxnSpPr/>
          <p:nvPr/>
        </p:nvCxnSpPr>
        <p:spPr>
          <a:xfrm rot="10800000">
            <a:off x="-2925" y="25333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4"/>
          <p:cNvSpPr/>
          <p:nvPr/>
        </p:nvSpPr>
        <p:spPr>
          <a:xfrm flipH="1">
            <a:off x="801877" y="2113874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4" name="Google Shape;334;p44"/>
          <p:cNvCxnSpPr/>
          <p:nvPr/>
        </p:nvCxnSpPr>
        <p:spPr>
          <a:xfrm rot="10800000">
            <a:off x="-2925" y="3164654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4"/>
          <p:cNvSpPr/>
          <p:nvPr/>
        </p:nvSpPr>
        <p:spPr>
          <a:xfrm flipH="1">
            <a:off x="801877" y="2745153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6" name="Google Shape;336;p44"/>
          <p:cNvCxnSpPr/>
          <p:nvPr/>
        </p:nvCxnSpPr>
        <p:spPr>
          <a:xfrm rot="10800000">
            <a:off x="-2925" y="38030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4"/>
          <p:cNvSpPr/>
          <p:nvPr/>
        </p:nvSpPr>
        <p:spPr>
          <a:xfrm flipH="1">
            <a:off x="801877" y="3383498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44"/>
          <p:cNvCxnSpPr/>
          <p:nvPr/>
        </p:nvCxnSpPr>
        <p:spPr>
          <a:xfrm rot="10800000">
            <a:off x="-3050" y="44375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4"/>
          <p:cNvSpPr/>
          <p:nvPr/>
        </p:nvSpPr>
        <p:spPr>
          <a:xfrm flipH="1">
            <a:off x="801715" y="40180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4"/>
          <p:cNvSpPr txBox="1"/>
          <p:nvPr>
            <p:ph idx="1" type="subTitle"/>
          </p:nvPr>
        </p:nvSpPr>
        <p:spPr>
          <a:xfrm>
            <a:off x="314425" y="180775"/>
            <a:ext cx="21075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41" name="Google Shape;341;p44"/>
          <p:cNvSpPr txBox="1"/>
          <p:nvPr>
            <p:ph idx="2" type="subTitle"/>
          </p:nvPr>
        </p:nvSpPr>
        <p:spPr>
          <a:xfrm>
            <a:off x="802850" y="14838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4"/>
          <p:cNvSpPr txBox="1"/>
          <p:nvPr>
            <p:ph idx="3" type="body"/>
          </p:nvPr>
        </p:nvSpPr>
        <p:spPr>
          <a:xfrm>
            <a:off x="4057850" y="1887650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43" name="Google Shape;343;p44"/>
          <p:cNvSpPr txBox="1"/>
          <p:nvPr>
            <p:ph idx="4" type="body"/>
          </p:nvPr>
        </p:nvSpPr>
        <p:spPr>
          <a:xfrm>
            <a:off x="4057850" y="2522313"/>
            <a:ext cx="4756200" cy="23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44" name="Google Shape;344;p44"/>
          <p:cNvSpPr txBox="1"/>
          <p:nvPr>
            <p:ph idx="5" type="body"/>
          </p:nvPr>
        </p:nvSpPr>
        <p:spPr>
          <a:xfrm>
            <a:off x="4057850" y="31556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45" name="Google Shape;345;p44"/>
          <p:cNvSpPr txBox="1"/>
          <p:nvPr>
            <p:ph idx="6" type="body"/>
          </p:nvPr>
        </p:nvSpPr>
        <p:spPr>
          <a:xfrm>
            <a:off x="4057850" y="37883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46" name="Google Shape;346;p44"/>
          <p:cNvSpPr txBox="1"/>
          <p:nvPr>
            <p:ph idx="7" type="body"/>
          </p:nvPr>
        </p:nvSpPr>
        <p:spPr>
          <a:xfrm>
            <a:off x="4057850" y="44210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47" name="Google Shape;347;p44"/>
          <p:cNvSpPr txBox="1"/>
          <p:nvPr>
            <p:ph idx="8" type="subTitle"/>
          </p:nvPr>
        </p:nvSpPr>
        <p:spPr>
          <a:xfrm>
            <a:off x="801725" y="211400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44"/>
          <p:cNvSpPr txBox="1"/>
          <p:nvPr>
            <p:ph idx="9" type="subTitle"/>
          </p:nvPr>
        </p:nvSpPr>
        <p:spPr>
          <a:xfrm>
            <a:off x="801725" y="274817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44"/>
          <p:cNvSpPr txBox="1"/>
          <p:nvPr>
            <p:ph idx="13" type="subTitle"/>
          </p:nvPr>
        </p:nvSpPr>
        <p:spPr>
          <a:xfrm>
            <a:off x="802850" y="33831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44"/>
          <p:cNvSpPr txBox="1"/>
          <p:nvPr>
            <p:ph idx="14" type="subTitle"/>
          </p:nvPr>
        </p:nvSpPr>
        <p:spPr>
          <a:xfrm>
            <a:off x="802850" y="401882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44"/>
          <p:cNvSpPr txBox="1"/>
          <p:nvPr>
            <p:ph type="title"/>
          </p:nvPr>
        </p:nvSpPr>
        <p:spPr>
          <a:xfrm>
            <a:off x="197637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References">
  <p:cSld name="CUSTOM_1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5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5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5"/>
          <p:cNvSpPr/>
          <p:nvPr>
            <p:ph idx="2" type="pic"/>
          </p:nvPr>
        </p:nvSpPr>
        <p:spPr>
          <a:xfrm>
            <a:off x="6423338" y="4929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5"/>
          <p:cNvSpPr/>
          <p:nvPr>
            <p:ph idx="3" type="pic"/>
          </p:nvPr>
        </p:nvSpPr>
        <p:spPr>
          <a:xfrm>
            <a:off x="6423338" y="13666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45"/>
          <p:cNvSpPr/>
          <p:nvPr>
            <p:ph idx="4" type="pic"/>
          </p:nvPr>
        </p:nvSpPr>
        <p:spPr>
          <a:xfrm>
            <a:off x="6423338" y="2240275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6845750" y="121180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45"/>
          <p:cNvSpPr txBox="1"/>
          <p:nvPr>
            <p:ph idx="5" type="subTitle"/>
          </p:nvPr>
        </p:nvSpPr>
        <p:spPr>
          <a:xfrm>
            <a:off x="6845750" y="208547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45"/>
          <p:cNvSpPr txBox="1"/>
          <p:nvPr>
            <p:ph idx="6" type="subTitle"/>
          </p:nvPr>
        </p:nvSpPr>
        <p:spPr>
          <a:xfrm>
            <a:off x="6845750" y="295915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45"/>
          <p:cNvSpPr txBox="1"/>
          <p:nvPr>
            <p:ph idx="7" type="subTitle"/>
          </p:nvPr>
        </p:nvSpPr>
        <p:spPr>
          <a:xfrm>
            <a:off x="6845750" y="38328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45"/>
          <p:cNvSpPr/>
          <p:nvPr>
            <p:ph idx="8" type="pic"/>
          </p:nvPr>
        </p:nvSpPr>
        <p:spPr>
          <a:xfrm>
            <a:off x="6423338" y="3113938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45"/>
          <p:cNvSpPr txBox="1"/>
          <p:nvPr>
            <p:ph idx="9" type="subTitle"/>
          </p:nvPr>
        </p:nvSpPr>
        <p:spPr>
          <a:xfrm>
            <a:off x="6845750" y="3381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45"/>
          <p:cNvSpPr/>
          <p:nvPr>
            <p:ph idx="13" type="pic"/>
          </p:nvPr>
        </p:nvSpPr>
        <p:spPr>
          <a:xfrm>
            <a:off x="6423338" y="3987613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45"/>
          <p:cNvSpPr txBox="1"/>
          <p:nvPr>
            <p:ph type="title"/>
          </p:nvPr>
        </p:nvSpPr>
        <p:spPr>
          <a:xfrm>
            <a:off x="208839" y="3853175"/>
            <a:ext cx="30156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0" name="Google Shape;380;p45"/>
          <p:cNvSpPr txBox="1"/>
          <p:nvPr>
            <p:ph idx="14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5"/>
          <p:cNvSpPr txBox="1"/>
          <p:nvPr>
            <p:ph idx="1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">
  <p:cSld name="CUSTOM_1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>
            <p:ph idx="2" type="pic"/>
          </p:nvPr>
        </p:nvSpPr>
        <p:spPr>
          <a:xfrm>
            <a:off x="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6"/>
          <p:cNvSpPr/>
          <p:nvPr>
            <p:ph idx="3" type="pic"/>
          </p:nvPr>
        </p:nvSpPr>
        <p:spPr>
          <a:xfrm>
            <a:off x="4802975" y="4532150"/>
            <a:ext cx="398700" cy="26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1338275" y="351050"/>
            <a:ext cx="36957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327600" y="2692400"/>
            <a:ext cx="52587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46"/>
          <p:cNvSpPr txBox="1"/>
          <p:nvPr>
            <p:ph idx="4" type="body"/>
          </p:nvPr>
        </p:nvSpPr>
        <p:spPr>
          <a:xfrm>
            <a:off x="403800" y="3110900"/>
            <a:ext cx="5109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 Overview">
  <p:cSld name="CUSTOM_1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7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91" name="Google Shape;391;p47"/>
          <p:cNvSpPr txBox="1"/>
          <p:nvPr>
            <p:ph idx="3" type="subTitle"/>
          </p:nvPr>
        </p:nvSpPr>
        <p:spPr>
          <a:xfrm>
            <a:off x="313425" y="3137100"/>
            <a:ext cx="5073300" cy="8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92" name="Google Shape;392;p47"/>
          <p:cNvSpPr txBox="1"/>
          <p:nvPr>
            <p:ph type="title"/>
          </p:nvPr>
        </p:nvSpPr>
        <p:spPr>
          <a:xfrm>
            <a:off x="313425" y="3982300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gredients Equipment Timing">
  <p:cSld name="CUSTOM_18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/>
        </p:nvSpPr>
        <p:spPr>
          <a:xfrm>
            <a:off x="4938475" y="347150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4938475" y="380379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4938475" y="411929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4938475" y="445158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7121346" y="4119301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7121346" y="4451589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400" name="Google Shape;400;p48"/>
          <p:cNvCxnSpPr/>
          <p:nvPr/>
        </p:nvCxnSpPr>
        <p:spPr>
          <a:xfrm rot="10800000">
            <a:off x="4699500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8"/>
          <p:cNvCxnSpPr/>
          <p:nvPr/>
        </p:nvCxnSpPr>
        <p:spPr>
          <a:xfrm rot="10800000">
            <a:off x="6872275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8"/>
          <p:cNvCxnSpPr/>
          <p:nvPr/>
        </p:nvCxnSpPr>
        <p:spPr>
          <a:xfrm>
            <a:off x="2488425" y="1300175"/>
            <a:ext cx="6347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8"/>
          <p:cNvSpPr txBox="1"/>
          <p:nvPr>
            <p:ph idx="1" type="body"/>
          </p:nvPr>
        </p:nvSpPr>
        <p:spPr>
          <a:xfrm>
            <a:off x="251400" y="30038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04" name="Google Shape;404;p48"/>
          <p:cNvSpPr txBox="1"/>
          <p:nvPr>
            <p:ph idx="2" type="body"/>
          </p:nvPr>
        </p:nvSpPr>
        <p:spPr>
          <a:xfrm>
            <a:off x="2776938" y="1403275"/>
            <a:ext cx="1798800" cy="3298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05" name="Google Shape;405;p48"/>
          <p:cNvSpPr txBox="1"/>
          <p:nvPr>
            <p:ph idx="3" type="body"/>
          </p:nvPr>
        </p:nvSpPr>
        <p:spPr>
          <a:xfrm>
            <a:off x="4955375" y="1403275"/>
            <a:ext cx="17100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06" name="Google Shape;406;p48"/>
          <p:cNvSpPr txBox="1"/>
          <p:nvPr>
            <p:ph idx="4" type="body"/>
          </p:nvPr>
        </p:nvSpPr>
        <p:spPr>
          <a:xfrm>
            <a:off x="7147560" y="1403275"/>
            <a:ext cx="16416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07" name="Google Shape;407;p48"/>
          <p:cNvSpPr txBox="1"/>
          <p:nvPr>
            <p:ph idx="5" type="subTitle"/>
          </p:nvPr>
        </p:nvSpPr>
        <p:spPr>
          <a:xfrm>
            <a:off x="265580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8" name="Google Shape;408;p48"/>
          <p:cNvSpPr txBox="1"/>
          <p:nvPr>
            <p:ph idx="6" type="subTitle"/>
          </p:nvPr>
        </p:nvSpPr>
        <p:spPr>
          <a:xfrm>
            <a:off x="4823475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7" type="subTitle"/>
          </p:nvPr>
        </p:nvSpPr>
        <p:spPr>
          <a:xfrm>
            <a:off x="699115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0" name="Google Shape;410;p48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8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1">
  <p:cSld name="CUSTOM_19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idx="1" type="body"/>
          </p:nvPr>
        </p:nvSpPr>
        <p:spPr>
          <a:xfrm>
            <a:off x="269588" y="1808975"/>
            <a:ext cx="1967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14" name="Google Shape;414;p49"/>
          <p:cNvSpPr txBox="1"/>
          <p:nvPr>
            <p:ph idx="2" type="subTitle"/>
          </p:nvPr>
        </p:nvSpPr>
        <p:spPr>
          <a:xfrm>
            <a:off x="181700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49"/>
          <p:cNvSpPr txBox="1"/>
          <p:nvPr>
            <p:ph idx="3" type="body"/>
          </p:nvPr>
        </p:nvSpPr>
        <p:spPr>
          <a:xfrm>
            <a:off x="4641263" y="180897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16" name="Google Shape;416;p49"/>
          <p:cNvSpPr txBox="1"/>
          <p:nvPr>
            <p:ph idx="4" type="subTitle"/>
          </p:nvPr>
        </p:nvSpPr>
        <p:spPr>
          <a:xfrm>
            <a:off x="4553375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7" name="Google Shape;417;p49"/>
          <p:cNvSpPr txBox="1"/>
          <p:nvPr>
            <p:ph idx="5" type="body"/>
          </p:nvPr>
        </p:nvSpPr>
        <p:spPr>
          <a:xfrm>
            <a:off x="245552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18" name="Google Shape;418;p49"/>
          <p:cNvSpPr txBox="1"/>
          <p:nvPr>
            <p:ph idx="6" type="subTitle"/>
          </p:nvPr>
        </p:nvSpPr>
        <p:spPr>
          <a:xfrm>
            <a:off x="236763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9" name="Google Shape;419;p49"/>
          <p:cNvSpPr txBox="1"/>
          <p:nvPr>
            <p:ph idx="7" type="body"/>
          </p:nvPr>
        </p:nvSpPr>
        <p:spPr>
          <a:xfrm>
            <a:off x="679777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0" name="Google Shape;420;p49"/>
          <p:cNvSpPr txBox="1"/>
          <p:nvPr>
            <p:ph idx="8" type="subTitle"/>
          </p:nvPr>
        </p:nvSpPr>
        <p:spPr>
          <a:xfrm>
            <a:off x="670988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21" name="Google Shape;421;p49"/>
          <p:cNvSpPr txBox="1"/>
          <p:nvPr>
            <p:ph type="title"/>
          </p:nvPr>
        </p:nvSpPr>
        <p:spPr>
          <a:xfrm>
            <a:off x="6654375" y="4040175"/>
            <a:ext cx="2253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2" name="Google Shape;422;p49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9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2">
  <p:cSld name="CUSTOM_19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idx="1" type="subTitle"/>
          </p:nvPr>
        </p:nvSpPr>
        <p:spPr>
          <a:xfrm rot="-5400000">
            <a:off x="-769750" y="1196075"/>
            <a:ext cx="39132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IBM Plex Mono ExtraLight"/>
              <a:buNone/>
              <a:defRPr sz="9600">
                <a:solidFill>
                  <a:schemeClr val="accent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cxnSp>
        <p:nvCxnSpPr>
          <p:cNvPr id="426" name="Google Shape;426;p50"/>
          <p:cNvCxnSpPr/>
          <p:nvPr/>
        </p:nvCxnSpPr>
        <p:spPr>
          <a:xfrm>
            <a:off x="2123311" y="177511"/>
            <a:ext cx="0" cy="4794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50"/>
          <p:cNvSpPr txBox="1"/>
          <p:nvPr>
            <p:ph idx="2" type="body"/>
          </p:nvPr>
        </p:nvSpPr>
        <p:spPr>
          <a:xfrm>
            <a:off x="2611399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subTitle"/>
          </p:nvPr>
        </p:nvSpPr>
        <p:spPr>
          <a:xfrm>
            <a:off x="2523500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body"/>
          </p:nvPr>
        </p:nvSpPr>
        <p:spPr>
          <a:xfrm>
            <a:off x="2611399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0" name="Google Shape;430;p50"/>
          <p:cNvSpPr txBox="1"/>
          <p:nvPr>
            <p:ph idx="5" type="subTitle"/>
          </p:nvPr>
        </p:nvSpPr>
        <p:spPr>
          <a:xfrm>
            <a:off x="2523500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31" name="Google Shape;431;p50"/>
          <p:cNvSpPr txBox="1"/>
          <p:nvPr>
            <p:ph idx="6" type="body"/>
          </p:nvPr>
        </p:nvSpPr>
        <p:spPr>
          <a:xfrm>
            <a:off x="2611399" y="3927500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32" name="Google Shape;432;p50"/>
          <p:cNvSpPr txBox="1"/>
          <p:nvPr>
            <p:ph idx="7" type="subTitle"/>
          </p:nvPr>
        </p:nvSpPr>
        <p:spPr>
          <a:xfrm>
            <a:off x="2523500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33" name="Google Shape;433;p50"/>
          <p:cNvSpPr/>
          <p:nvPr>
            <p:ph idx="8" type="pic"/>
          </p:nvPr>
        </p:nvSpPr>
        <p:spPr>
          <a:xfrm>
            <a:off x="4182350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4" name="Google Shape;434;p50"/>
          <p:cNvSpPr/>
          <p:nvPr>
            <p:ph idx="9" type="pic"/>
          </p:nvPr>
        </p:nvSpPr>
        <p:spPr>
          <a:xfrm>
            <a:off x="4182350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5" name="Google Shape;435;p50"/>
          <p:cNvSpPr/>
          <p:nvPr>
            <p:ph idx="13" type="pic"/>
          </p:nvPr>
        </p:nvSpPr>
        <p:spPr>
          <a:xfrm>
            <a:off x="4182350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6" name="Google Shape;436;p50"/>
          <p:cNvSpPr txBox="1"/>
          <p:nvPr>
            <p:ph idx="14" type="body"/>
          </p:nvPr>
        </p:nvSpPr>
        <p:spPr>
          <a:xfrm>
            <a:off x="5956724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7" name="Google Shape;437;p50"/>
          <p:cNvSpPr txBox="1"/>
          <p:nvPr>
            <p:ph idx="15" type="subTitle"/>
          </p:nvPr>
        </p:nvSpPr>
        <p:spPr>
          <a:xfrm>
            <a:off x="5868825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38" name="Google Shape;438;p50"/>
          <p:cNvSpPr txBox="1"/>
          <p:nvPr>
            <p:ph idx="16" type="body"/>
          </p:nvPr>
        </p:nvSpPr>
        <p:spPr>
          <a:xfrm>
            <a:off x="5956724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9" name="Google Shape;439;p50"/>
          <p:cNvSpPr txBox="1"/>
          <p:nvPr>
            <p:ph idx="17" type="subTitle"/>
          </p:nvPr>
        </p:nvSpPr>
        <p:spPr>
          <a:xfrm>
            <a:off x="5868825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40" name="Google Shape;440;p50"/>
          <p:cNvSpPr txBox="1"/>
          <p:nvPr>
            <p:ph idx="18" type="body"/>
          </p:nvPr>
        </p:nvSpPr>
        <p:spPr>
          <a:xfrm>
            <a:off x="5956724" y="39275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41" name="Google Shape;441;p50"/>
          <p:cNvSpPr txBox="1"/>
          <p:nvPr>
            <p:ph idx="19" type="subTitle"/>
          </p:nvPr>
        </p:nvSpPr>
        <p:spPr>
          <a:xfrm>
            <a:off x="5868825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42" name="Google Shape;442;p50"/>
          <p:cNvSpPr/>
          <p:nvPr>
            <p:ph idx="20" type="pic"/>
          </p:nvPr>
        </p:nvSpPr>
        <p:spPr>
          <a:xfrm>
            <a:off x="7527675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3" name="Google Shape;443;p50"/>
          <p:cNvSpPr/>
          <p:nvPr>
            <p:ph idx="21" type="pic"/>
          </p:nvPr>
        </p:nvSpPr>
        <p:spPr>
          <a:xfrm>
            <a:off x="7527675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4" name="Google Shape;444;p50"/>
          <p:cNvSpPr/>
          <p:nvPr>
            <p:ph idx="22" type="pic"/>
          </p:nvPr>
        </p:nvSpPr>
        <p:spPr>
          <a:xfrm>
            <a:off x="7527675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50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50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3">
  <p:cSld name="CUSTOM_19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idx="1" type="body"/>
          </p:nvPr>
        </p:nvSpPr>
        <p:spPr>
          <a:xfrm>
            <a:off x="129999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49" name="Google Shape;449;p51"/>
          <p:cNvSpPr txBox="1"/>
          <p:nvPr>
            <p:ph idx="2" type="subTitle"/>
          </p:nvPr>
        </p:nvSpPr>
        <p:spPr>
          <a:xfrm>
            <a:off x="38047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50" name="Google Shape;450;p51"/>
          <p:cNvSpPr txBox="1"/>
          <p:nvPr>
            <p:ph idx="3" type="subTitle"/>
          </p:nvPr>
        </p:nvSpPr>
        <p:spPr>
          <a:xfrm>
            <a:off x="157397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51" name="Google Shape;451;p51"/>
          <p:cNvSpPr txBox="1"/>
          <p:nvPr>
            <p:ph idx="4" type="body"/>
          </p:nvPr>
        </p:nvSpPr>
        <p:spPr>
          <a:xfrm>
            <a:off x="19999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52" name="Google Shape;452;p51"/>
          <p:cNvSpPr txBox="1"/>
          <p:nvPr>
            <p:ph idx="5" type="body"/>
          </p:nvPr>
        </p:nvSpPr>
        <p:spPr>
          <a:xfrm>
            <a:off x="1299999" y="3098025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53" name="Google Shape;453;p51"/>
          <p:cNvSpPr txBox="1"/>
          <p:nvPr>
            <p:ph idx="6" type="subTitle"/>
          </p:nvPr>
        </p:nvSpPr>
        <p:spPr>
          <a:xfrm>
            <a:off x="38047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54" name="Google Shape;454;p51"/>
          <p:cNvSpPr txBox="1"/>
          <p:nvPr>
            <p:ph idx="7" type="body"/>
          </p:nvPr>
        </p:nvSpPr>
        <p:spPr>
          <a:xfrm>
            <a:off x="44141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55" name="Google Shape;455;p51"/>
          <p:cNvSpPr txBox="1"/>
          <p:nvPr>
            <p:ph idx="8" type="subTitle"/>
          </p:nvPr>
        </p:nvSpPr>
        <p:spPr>
          <a:xfrm>
            <a:off x="34946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56" name="Google Shape;456;p51"/>
          <p:cNvSpPr txBox="1"/>
          <p:nvPr>
            <p:ph idx="9" type="subTitle"/>
          </p:nvPr>
        </p:nvSpPr>
        <p:spPr>
          <a:xfrm>
            <a:off x="46881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57" name="Google Shape;457;p51"/>
          <p:cNvSpPr txBox="1"/>
          <p:nvPr>
            <p:ph idx="13" type="body"/>
          </p:nvPr>
        </p:nvSpPr>
        <p:spPr>
          <a:xfrm>
            <a:off x="33141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58" name="Google Shape;458;p51"/>
          <p:cNvSpPr txBox="1"/>
          <p:nvPr>
            <p:ph idx="14" type="body"/>
          </p:nvPr>
        </p:nvSpPr>
        <p:spPr>
          <a:xfrm>
            <a:off x="44141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59" name="Google Shape;459;p51"/>
          <p:cNvSpPr txBox="1"/>
          <p:nvPr>
            <p:ph idx="15" type="subTitle"/>
          </p:nvPr>
        </p:nvSpPr>
        <p:spPr>
          <a:xfrm>
            <a:off x="34946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60" name="Google Shape;460;p51"/>
          <p:cNvSpPr txBox="1"/>
          <p:nvPr>
            <p:ph idx="16" type="body"/>
          </p:nvPr>
        </p:nvSpPr>
        <p:spPr>
          <a:xfrm>
            <a:off x="73449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61" name="Google Shape;461;p51"/>
          <p:cNvSpPr txBox="1"/>
          <p:nvPr>
            <p:ph idx="17" type="subTitle"/>
          </p:nvPr>
        </p:nvSpPr>
        <p:spPr>
          <a:xfrm>
            <a:off x="64254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62" name="Google Shape;462;p51"/>
          <p:cNvSpPr txBox="1"/>
          <p:nvPr>
            <p:ph idx="18" type="subTitle"/>
          </p:nvPr>
        </p:nvSpPr>
        <p:spPr>
          <a:xfrm>
            <a:off x="76189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63" name="Google Shape;463;p51"/>
          <p:cNvSpPr txBox="1"/>
          <p:nvPr>
            <p:ph idx="19" type="body"/>
          </p:nvPr>
        </p:nvSpPr>
        <p:spPr>
          <a:xfrm>
            <a:off x="62449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64" name="Google Shape;464;p51"/>
          <p:cNvSpPr txBox="1"/>
          <p:nvPr>
            <p:ph idx="20" type="body"/>
          </p:nvPr>
        </p:nvSpPr>
        <p:spPr>
          <a:xfrm>
            <a:off x="73449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65" name="Google Shape;465;p51"/>
          <p:cNvSpPr txBox="1"/>
          <p:nvPr>
            <p:ph idx="21" type="subTitle"/>
          </p:nvPr>
        </p:nvSpPr>
        <p:spPr>
          <a:xfrm>
            <a:off x="64254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66" name="Google Shape;466;p51"/>
          <p:cNvSpPr txBox="1"/>
          <p:nvPr>
            <p:ph idx="22" type="subTitle"/>
          </p:nvPr>
        </p:nvSpPr>
        <p:spPr>
          <a:xfrm>
            <a:off x="4550625" y="4114925"/>
            <a:ext cx="44676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7" name="Google Shape;467;p51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51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4">
  <p:cSld name="CUSTOM_2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>
            <p:ph idx="1" type="body"/>
          </p:nvPr>
        </p:nvSpPr>
        <p:spPr>
          <a:xfrm>
            <a:off x="1431675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1" name="Google Shape;471;p52"/>
          <p:cNvSpPr txBox="1"/>
          <p:nvPr>
            <p:ph idx="2" type="subTitle"/>
          </p:nvPr>
        </p:nvSpPr>
        <p:spPr>
          <a:xfrm>
            <a:off x="1343775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72" name="Google Shape;472;p52"/>
          <p:cNvSpPr/>
          <p:nvPr>
            <p:ph idx="3" type="pic"/>
          </p:nvPr>
        </p:nvSpPr>
        <p:spPr>
          <a:xfrm>
            <a:off x="470775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4" type="pic"/>
          </p:nvPr>
        </p:nvSpPr>
        <p:spPr>
          <a:xfrm>
            <a:off x="2118300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idx="5" type="body"/>
          </p:nvPr>
        </p:nvSpPr>
        <p:spPr>
          <a:xfrm>
            <a:off x="345800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5" name="Google Shape;475;p52"/>
          <p:cNvSpPr txBox="1"/>
          <p:nvPr>
            <p:ph idx="6" type="subTitle"/>
          </p:nvPr>
        </p:nvSpPr>
        <p:spPr>
          <a:xfrm>
            <a:off x="334100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76" name="Google Shape;476;p52"/>
          <p:cNvSpPr txBox="1"/>
          <p:nvPr>
            <p:ph idx="7" type="body"/>
          </p:nvPr>
        </p:nvSpPr>
        <p:spPr>
          <a:xfrm>
            <a:off x="1431675" y="3291100"/>
            <a:ext cx="1493100" cy="722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77" name="Google Shape;477;p52"/>
          <p:cNvSpPr txBox="1"/>
          <p:nvPr>
            <p:ph idx="8" type="subTitle"/>
          </p:nvPr>
        </p:nvSpPr>
        <p:spPr>
          <a:xfrm>
            <a:off x="1343775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78" name="Google Shape;478;p52"/>
          <p:cNvSpPr/>
          <p:nvPr>
            <p:ph idx="9" type="pic"/>
          </p:nvPr>
        </p:nvSpPr>
        <p:spPr>
          <a:xfrm>
            <a:off x="470775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9" name="Google Shape;479;p52"/>
          <p:cNvSpPr txBox="1"/>
          <p:nvPr>
            <p:ph idx="13" type="body"/>
          </p:nvPr>
        </p:nvSpPr>
        <p:spPr>
          <a:xfrm>
            <a:off x="43379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80" name="Google Shape;480;p52"/>
          <p:cNvSpPr txBox="1"/>
          <p:nvPr>
            <p:ph idx="14" type="subTitle"/>
          </p:nvPr>
        </p:nvSpPr>
        <p:spPr>
          <a:xfrm>
            <a:off x="42500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81" name="Google Shape;481;p52"/>
          <p:cNvSpPr/>
          <p:nvPr>
            <p:ph idx="15" type="pic"/>
          </p:nvPr>
        </p:nvSpPr>
        <p:spPr>
          <a:xfrm>
            <a:off x="33770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2" name="Google Shape;482;p52"/>
          <p:cNvSpPr/>
          <p:nvPr>
            <p:ph idx="16" type="pic"/>
          </p:nvPr>
        </p:nvSpPr>
        <p:spPr>
          <a:xfrm>
            <a:off x="50245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3" name="Google Shape;483;p52"/>
          <p:cNvSpPr txBox="1"/>
          <p:nvPr>
            <p:ph idx="17" type="body"/>
          </p:nvPr>
        </p:nvSpPr>
        <p:spPr>
          <a:xfrm>
            <a:off x="32520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84" name="Google Shape;484;p52"/>
          <p:cNvSpPr txBox="1"/>
          <p:nvPr>
            <p:ph idx="18" type="subTitle"/>
          </p:nvPr>
        </p:nvSpPr>
        <p:spPr>
          <a:xfrm>
            <a:off x="32403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85" name="Google Shape;485;p52"/>
          <p:cNvSpPr txBox="1"/>
          <p:nvPr>
            <p:ph idx="19" type="body"/>
          </p:nvPr>
        </p:nvSpPr>
        <p:spPr>
          <a:xfrm>
            <a:off x="43379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20" type="subTitle"/>
          </p:nvPr>
        </p:nvSpPr>
        <p:spPr>
          <a:xfrm>
            <a:off x="42500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87" name="Google Shape;487;p52"/>
          <p:cNvSpPr/>
          <p:nvPr>
            <p:ph idx="21" type="pic"/>
          </p:nvPr>
        </p:nvSpPr>
        <p:spPr>
          <a:xfrm>
            <a:off x="33770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idx="22" type="body"/>
          </p:nvPr>
        </p:nvSpPr>
        <p:spPr>
          <a:xfrm>
            <a:off x="73244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89" name="Google Shape;489;p52"/>
          <p:cNvSpPr txBox="1"/>
          <p:nvPr>
            <p:ph idx="23" type="subTitle"/>
          </p:nvPr>
        </p:nvSpPr>
        <p:spPr>
          <a:xfrm>
            <a:off x="72365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90" name="Google Shape;490;p52"/>
          <p:cNvSpPr/>
          <p:nvPr>
            <p:ph idx="24" type="pic"/>
          </p:nvPr>
        </p:nvSpPr>
        <p:spPr>
          <a:xfrm>
            <a:off x="63635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1" name="Google Shape;491;p52"/>
          <p:cNvSpPr/>
          <p:nvPr>
            <p:ph idx="25" type="pic"/>
          </p:nvPr>
        </p:nvSpPr>
        <p:spPr>
          <a:xfrm>
            <a:off x="80110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52"/>
          <p:cNvSpPr txBox="1"/>
          <p:nvPr>
            <p:ph idx="26" type="body"/>
          </p:nvPr>
        </p:nvSpPr>
        <p:spPr>
          <a:xfrm>
            <a:off x="62385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93" name="Google Shape;493;p52"/>
          <p:cNvSpPr txBox="1"/>
          <p:nvPr>
            <p:ph idx="27" type="subTitle"/>
          </p:nvPr>
        </p:nvSpPr>
        <p:spPr>
          <a:xfrm>
            <a:off x="62268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94" name="Google Shape;494;p52"/>
          <p:cNvSpPr txBox="1"/>
          <p:nvPr>
            <p:ph idx="28" type="body"/>
          </p:nvPr>
        </p:nvSpPr>
        <p:spPr>
          <a:xfrm>
            <a:off x="73244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95" name="Google Shape;495;p52"/>
          <p:cNvSpPr txBox="1"/>
          <p:nvPr>
            <p:ph idx="29" type="subTitle"/>
          </p:nvPr>
        </p:nvSpPr>
        <p:spPr>
          <a:xfrm>
            <a:off x="72365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496" name="Google Shape;496;p52"/>
          <p:cNvSpPr/>
          <p:nvPr>
            <p:ph idx="30" type="pic"/>
          </p:nvPr>
        </p:nvSpPr>
        <p:spPr>
          <a:xfrm>
            <a:off x="63635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52"/>
          <p:cNvSpPr txBox="1"/>
          <p:nvPr>
            <p:ph idx="31" type="subTitle"/>
          </p:nvPr>
        </p:nvSpPr>
        <p:spPr>
          <a:xfrm>
            <a:off x="5235850" y="4114925"/>
            <a:ext cx="37824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8" name="Google Shape;498;p52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52"/>
          <p:cNvSpPr txBox="1"/>
          <p:nvPr>
            <p:ph idx="3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a">
  <p:cSld name="CUSTOM_23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5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5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3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5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53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5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5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5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3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53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53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0" name="Google Shape;520;p53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1" name="Google Shape;521;p53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22" name="Google Shape;522;p53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23" name="Google Shape;523;p53"/>
          <p:cNvSpPr txBox="1"/>
          <p:nvPr>
            <p:ph idx="4" type="body"/>
          </p:nvPr>
        </p:nvSpPr>
        <p:spPr>
          <a:xfrm>
            <a:off x="3105200" y="250630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24" name="Google Shape;524;p53"/>
          <p:cNvSpPr txBox="1"/>
          <p:nvPr>
            <p:ph idx="5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25" name="Google Shape;525;p53"/>
          <p:cNvSpPr txBox="1"/>
          <p:nvPr>
            <p:ph idx="6" type="body"/>
          </p:nvPr>
        </p:nvSpPr>
        <p:spPr>
          <a:xfrm>
            <a:off x="31052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26" name="Google Shape;526;p53"/>
          <p:cNvSpPr txBox="1"/>
          <p:nvPr>
            <p:ph idx="7" type="subTitle"/>
          </p:nvPr>
        </p:nvSpPr>
        <p:spPr>
          <a:xfrm>
            <a:off x="30173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27" name="Google Shape;527;p53"/>
          <p:cNvSpPr txBox="1"/>
          <p:nvPr>
            <p:ph idx="8" type="body"/>
          </p:nvPr>
        </p:nvSpPr>
        <p:spPr>
          <a:xfrm>
            <a:off x="6293600" y="2506300"/>
            <a:ext cx="2173800" cy="77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28" name="Google Shape;528;p53"/>
          <p:cNvSpPr txBox="1"/>
          <p:nvPr>
            <p:ph idx="9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29" name="Google Shape;529;p53"/>
          <p:cNvSpPr txBox="1"/>
          <p:nvPr>
            <p:ph idx="13" type="body"/>
          </p:nvPr>
        </p:nvSpPr>
        <p:spPr>
          <a:xfrm>
            <a:off x="62936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4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31" name="Google Shape;531;p53"/>
          <p:cNvSpPr txBox="1"/>
          <p:nvPr>
            <p:ph idx="15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3"/>
          <p:cNvSpPr txBox="1"/>
          <p:nvPr>
            <p:ph idx="16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b">
  <p:cSld name="CUSTOM_23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54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4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54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54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54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54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54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2" name="Google Shape;552;p54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3" name="Google Shape;553;p54"/>
          <p:cNvSpPr/>
          <p:nvPr>
            <p:ph idx="2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54" name="Google Shape;554;p54"/>
          <p:cNvSpPr txBox="1"/>
          <p:nvPr>
            <p:ph idx="3" type="body"/>
          </p:nvPr>
        </p:nvSpPr>
        <p:spPr>
          <a:xfrm>
            <a:off x="6293600" y="2506300"/>
            <a:ext cx="2173800" cy="778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5" name="Google Shape;555;p54"/>
          <p:cNvSpPr txBox="1"/>
          <p:nvPr>
            <p:ph idx="4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56" name="Google Shape;556;p54"/>
          <p:cNvSpPr txBox="1"/>
          <p:nvPr>
            <p:ph idx="5" type="body"/>
          </p:nvPr>
        </p:nvSpPr>
        <p:spPr>
          <a:xfrm>
            <a:off x="6293600" y="3789950"/>
            <a:ext cx="2173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57" name="Google Shape;557;p54"/>
          <p:cNvSpPr txBox="1"/>
          <p:nvPr>
            <p:ph idx="6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58" name="Google Shape;558;p54"/>
          <p:cNvSpPr txBox="1"/>
          <p:nvPr>
            <p:ph idx="7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54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Serve">
  <p:cSld name="CUSTOM_20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5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5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5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55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5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5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55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5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55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55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55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55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55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55"/>
          <p:cNvSpPr txBox="1"/>
          <p:nvPr>
            <p:ph idx="1" type="body"/>
          </p:nvPr>
        </p:nvSpPr>
        <p:spPr>
          <a:xfrm>
            <a:off x="632900" y="1708100"/>
            <a:ext cx="2173800" cy="864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83" name="Google Shape;583;p55"/>
          <p:cNvSpPr/>
          <p:nvPr>
            <p:ph idx="2" type="pic"/>
          </p:nvPr>
        </p:nvSpPr>
        <p:spPr>
          <a:xfrm>
            <a:off x="6131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84" name="Google Shape;584;p55"/>
          <p:cNvSpPr/>
          <p:nvPr>
            <p:ph idx="3" type="pic"/>
          </p:nvPr>
        </p:nvSpPr>
        <p:spPr>
          <a:xfrm>
            <a:off x="346535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85" name="Google Shape;585;p55"/>
          <p:cNvSpPr/>
          <p:nvPr>
            <p:ph idx="4" type="pic"/>
          </p:nvPr>
        </p:nvSpPr>
        <p:spPr>
          <a:xfrm>
            <a:off x="63000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86" name="Google Shape;586;p55"/>
          <p:cNvSpPr txBox="1"/>
          <p:nvPr>
            <p:ph idx="5" type="body"/>
          </p:nvPr>
        </p:nvSpPr>
        <p:spPr>
          <a:xfrm>
            <a:off x="34742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87" name="Google Shape;587;p55"/>
          <p:cNvSpPr txBox="1"/>
          <p:nvPr>
            <p:ph idx="6" type="body"/>
          </p:nvPr>
        </p:nvSpPr>
        <p:spPr>
          <a:xfrm>
            <a:off x="63155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88" name="Google Shape;588;p55"/>
          <p:cNvSpPr txBox="1"/>
          <p:nvPr>
            <p:ph idx="7" type="body"/>
          </p:nvPr>
        </p:nvSpPr>
        <p:spPr>
          <a:xfrm>
            <a:off x="4236800" y="4155575"/>
            <a:ext cx="4565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21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21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21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21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21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21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21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21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21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89" name="Google Shape;589;p55"/>
          <p:cNvSpPr txBox="1"/>
          <p:nvPr>
            <p:ph idx="8" type="subTitle"/>
          </p:nvPr>
        </p:nvSpPr>
        <p:spPr>
          <a:xfrm>
            <a:off x="314425" y="4041875"/>
            <a:ext cx="17826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90" name="Google Shape;590;p55"/>
          <p:cNvSpPr txBox="1"/>
          <p:nvPr>
            <p:ph type="title"/>
          </p:nvPr>
        </p:nvSpPr>
        <p:spPr>
          <a:xfrm>
            <a:off x="1762426" y="3904925"/>
            <a:ext cx="30156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91" name="Google Shape;591;p55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55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mentary Food and Dishes">
  <p:cSld name="CUSTOM_2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idx="1" type="body"/>
          </p:nvPr>
        </p:nvSpPr>
        <p:spPr>
          <a:xfrm>
            <a:off x="453500" y="2578725"/>
            <a:ext cx="25326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type="title"/>
          </p:nvPr>
        </p:nvSpPr>
        <p:spPr>
          <a:xfrm>
            <a:off x="314425" y="314675"/>
            <a:ext cx="50661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sp>
        <p:nvSpPr>
          <p:cNvPr id="596" name="Google Shape;596;p56"/>
          <p:cNvSpPr/>
          <p:nvPr>
            <p:ph idx="2" type="pic"/>
          </p:nvPr>
        </p:nvSpPr>
        <p:spPr>
          <a:xfrm>
            <a:off x="6361100" y="31467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97" name="Google Shape;597;p56"/>
          <p:cNvSpPr/>
          <p:nvPr>
            <p:ph idx="3" type="pic"/>
          </p:nvPr>
        </p:nvSpPr>
        <p:spPr>
          <a:xfrm>
            <a:off x="6361100" y="1841538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98" name="Google Shape;598;p56"/>
          <p:cNvSpPr/>
          <p:nvPr>
            <p:ph idx="4" type="pic"/>
          </p:nvPr>
        </p:nvSpPr>
        <p:spPr>
          <a:xfrm>
            <a:off x="6361100" y="3368413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599" name="Google Shape;599;p56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56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mories">
  <p:cSld name="CUSTOM_21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5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5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5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5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5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5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5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57"/>
          <p:cNvSpPr txBox="1"/>
          <p:nvPr>
            <p:ph type="title"/>
          </p:nvPr>
        </p:nvSpPr>
        <p:spPr>
          <a:xfrm>
            <a:off x="314425" y="314675"/>
            <a:ext cx="77409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57"/>
          <p:cNvSpPr/>
          <p:nvPr>
            <p:ph idx="2" type="pic"/>
          </p:nvPr>
        </p:nvSpPr>
        <p:spPr>
          <a:xfrm>
            <a:off x="2504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28" name="Google Shape;628;p57"/>
          <p:cNvSpPr/>
          <p:nvPr>
            <p:ph idx="3" type="pic"/>
          </p:nvPr>
        </p:nvSpPr>
        <p:spPr>
          <a:xfrm>
            <a:off x="33140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29" name="Google Shape;629;p57"/>
          <p:cNvSpPr/>
          <p:nvPr>
            <p:ph idx="4" type="pic"/>
          </p:nvPr>
        </p:nvSpPr>
        <p:spPr>
          <a:xfrm>
            <a:off x="637025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30" name="Google Shape;630;p57"/>
          <p:cNvSpPr/>
          <p:nvPr>
            <p:ph idx="5" type="pic"/>
          </p:nvPr>
        </p:nvSpPr>
        <p:spPr>
          <a:xfrm>
            <a:off x="2504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31" name="Google Shape;631;p57"/>
          <p:cNvSpPr/>
          <p:nvPr>
            <p:ph idx="6" type="pic"/>
          </p:nvPr>
        </p:nvSpPr>
        <p:spPr>
          <a:xfrm>
            <a:off x="33140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32" name="Google Shape;632;p57"/>
          <p:cNvSpPr/>
          <p:nvPr>
            <p:ph idx="7" type="pic"/>
          </p:nvPr>
        </p:nvSpPr>
        <p:spPr>
          <a:xfrm>
            <a:off x="637025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33" name="Google Shape;633;p57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57"/>
          <p:cNvSpPr txBox="1"/>
          <p:nvPr>
            <p:ph idx="1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Thoughts">
  <p:cSld name="CUSTOM_2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5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5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5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5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5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58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58"/>
          <p:cNvSpPr/>
          <p:nvPr/>
        </p:nvSpPr>
        <p:spPr>
          <a:xfrm>
            <a:off x="4786275" y="352450"/>
            <a:ext cx="40635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58"/>
          <p:cNvSpPr txBox="1"/>
          <p:nvPr>
            <p:ph idx="1" type="subTitle"/>
          </p:nvPr>
        </p:nvSpPr>
        <p:spPr>
          <a:xfrm>
            <a:off x="314425" y="3213300"/>
            <a:ext cx="3922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3" name="Google Shape;653;p58"/>
          <p:cNvSpPr txBox="1"/>
          <p:nvPr>
            <p:ph type="title"/>
          </p:nvPr>
        </p:nvSpPr>
        <p:spPr>
          <a:xfrm>
            <a:off x="238225" y="3820950"/>
            <a:ext cx="40635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54" name="Google Shape;654;p58"/>
          <p:cNvSpPr txBox="1"/>
          <p:nvPr>
            <p:ph idx="2" type="body"/>
          </p:nvPr>
        </p:nvSpPr>
        <p:spPr>
          <a:xfrm>
            <a:off x="5125900" y="591475"/>
            <a:ext cx="3312000" cy="916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55" name="Google Shape;655;p58"/>
          <p:cNvSpPr txBox="1"/>
          <p:nvPr>
            <p:ph idx="3" type="body"/>
          </p:nvPr>
        </p:nvSpPr>
        <p:spPr>
          <a:xfrm>
            <a:off x="5125900" y="1847075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56" name="Google Shape;656;p58"/>
          <p:cNvSpPr txBox="1"/>
          <p:nvPr>
            <p:ph idx="4" type="body"/>
          </p:nvPr>
        </p:nvSpPr>
        <p:spPr>
          <a:xfrm>
            <a:off x="5125900" y="3097650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57" name="Google Shape;657;p58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58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1_1_1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9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59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59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59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59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5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5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59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5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5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59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59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59"/>
          <p:cNvSpPr/>
          <p:nvPr>
            <p:ph idx="2" type="pic"/>
          </p:nvPr>
        </p:nvSpPr>
        <p:spPr>
          <a:xfrm>
            <a:off x="1020450" y="1016000"/>
            <a:ext cx="30438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59"/>
          <p:cNvSpPr txBox="1"/>
          <p:nvPr>
            <p:ph type="title"/>
          </p:nvPr>
        </p:nvSpPr>
        <p:spPr>
          <a:xfrm>
            <a:off x="4064000" y="1007950"/>
            <a:ext cx="41880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_1">
    <p:bg>
      <p:bgPr>
        <a:solidFill>
          <a:schemeClr val="lt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0"/>
          <p:cNvSpPr txBox="1"/>
          <p:nvPr>
            <p:ph type="title"/>
          </p:nvPr>
        </p:nvSpPr>
        <p:spPr>
          <a:xfrm>
            <a:off x="250503" y="7253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87" name="Google Shape;687;p60"/>
          <p:cNvSpPr txBox="1"/>
          <p:nvPr>
            <p:ph idx="1" type="subTitle"/>
          </p:nvPr>
        </p:nvSpPr>
        <p:spPr>
          <a:xfrm>
            <a:off x="1377400" y="2039975"/>
            <a:ext cx="6389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21_1_1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1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61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61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61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61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61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61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6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6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6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6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6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6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6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61"/>
          <p:cNvSpPr txBox="1"/>
          <p:nvPr>
            <p:ph type="title"/>
          </p:nvPr>
        </p:nvSpPr>
        <p:spPr>
          <a:xfrm>
            <a:off x="969950" y="1084150"/>
            <a:ext cx="7204200" cy="29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3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2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62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716" name="Google Shape;716;p6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62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6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6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63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6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6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63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6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6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6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6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63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63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63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63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6" name="Google Shape;736;p63"/>
          <p:cNvSpPr txBox="1"/>
          <p:nvPr>
            <p:ph idx="1" type="body"/>
          </p:nvPr>
        </p:nvSpPr>
        <p:spPr>
          <a:xfrm>
            <a:off x="310520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37" name="Google Shape;737;p63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63"/>
          <p:cNvSpPr txBox="1"/>
          <p:nvPr>
            <p:ph idx="2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1_2">
    <p:bg>
      <p:bgPr>
        <a:solidFill>
          <a:schemeClr val="lt1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4"/>
          <p:cNvSpPr txBox="1"/>
          <p:nvPr>
            <p:ph type="title"/>
          </p:nvPr>
        </p:nvSpPr>
        <p:spPr>
          <a:xfrm>
            <a:off x="250500" y="1338900"/>
            <a:ext cx="86433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_2_1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6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6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65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6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6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65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6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6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6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6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6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65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65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65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65"/>
          <p:cNvSpPr/>
          <p:nvPr/>
        </p:nvSpPr>
        <p:spPr>
          <a:xfrm>
            <a:off x="2712475" y="376050"/>
            <a:ext cx="61371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65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9" name="Google Shape;759;p65"/>
          <p:cNvSpPr txBox="1"/>
          <p:nvPr>
            <p:ph idx="1" type="body"/>
          </p:nvPr>
        </p:nvSpPr>
        <p:spPr>
          <a:xfrm>
            <a:off x="3105200" y="1718575"/>
            <a:ext cx="54477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60" name="Google Shape;760;p65"/>
          <p:cNvSpPr txBox="1"/>
          <p:nvPr>
            <p:ph idx="2" type="subTitle"/>
          </p:nvPr>
        </p:nvSpPr>
        <p:spPr>
          <a:xfrm>
            <a:off x="3017300" y="603250"/>
            <a:ext cx="56433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SECTION_HEADER_1_2_1">
    <p:bg>
      <p:bgPr>
        <a:solidFill>
          <a:schemeClr val="lt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6"/>
          <p:cNvSpPr txBox="1"/>
          <p:nvPr>
            <p:ph type="title"/>
          </p:nvPr>
        </p:nvSpPr>
        <p:spPr>
          <a:xfrm>
            <a:off x="1047400" y="1338900"/>
            <a:ext cx="70491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IBM Plex Mono"/>
              <a:buNone/>
              <a:defRPr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3_2_1_1_1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7"/>
          <p:cNvSpPr txBox="1"/>
          <p:nvPr>
            <p:ph idx="1" type="body"/>
          </p:nvPr>
        </p:nvSpPr>
        <p:spPr>
          <a:xfrm>
            <a:off x="251400" y="125600"/>
            <a:ext cx="14685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SECTION_HEADER_1_2_2">
    <p:bg>
      <p:bgPr>
        <a:solidFill>
          <a:schemeClr val="l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6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68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6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6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6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6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68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68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68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68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82" name="Google Shape;782;p68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68"/>
          <p:cNvSpPr txBox="1"/>
          <p:nvPr>
            <p:ph idx="1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4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5" name="Google Shape;785;p69"/>
          <p:cNvCxnSpPr/>
          <p:nvPr/>
        </p:nvCxnSpPr>
        <p:spPr>
          <a:xfrm rot="10800000">
            <a:off x="-3050" y="16642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69"/>
          <p:cNvSpPr/>
          <p:nvPr/>
        </p:nvSpPr>
        <p:spPr>
          <a:xfrm flipH="1">
            <a:off x="801804" y="12447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7" name="Google Shape;787;p69"/>
          <p:cNvCxnSpPr/>
          <p:nvPr/>
        </p:nvCxnSpPr>
        <p:spPr>
          <a:xfrm rot="10800000">
            <a:off x="-2925" y="229525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69"/>
          <p:cNvSpPr/>
          <p:nvPr/>
        </p:nvSpPr>
        <p:spPr>
          <a:xfrm flipH="1">
            <a:off x="801874" y="187575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9" name="Google Shape;789;p69"/>
          <p:cNvCxnSpPr/>
          <p:nvPr/>
        </p:nvCxnSpPr>
        <p:spPr>
          <a:xfrm rot="10800000">
            <a:off x="-2925" y="2926529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69"/>
          <p:cNvSpPr/>
          <p:nvPr/>
        </p:nvSpPr>
        <p:spPr>
          <a:xfrm flipH="1">
            <a:off x="801874" y="25070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1" name="Google Shape;791;p69"/>
          <p:cNvCxnSpPr/>
          <p:nvPr/>
        </p:nvCxnSpPr>
        <p:spPr>
          <a:xfrm rot="10800000">
            <a:off x="-2925" y="35648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69"/>
          <p:cNvSpPr/>
          <p:nvPr/>
        </p:nvSpPr>
        <p:spPr>
          <a:xfrm flipH="1">
            <a:off x="801874" y="314537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3" name="Google Shape;793;p69"/>
          <p:cNvCxnSpPr/>
          <p:nvPr/>
        </p:nvCxnSpPr>
        <p:spPr>
          <a:xfrm rot="10800000">
            <a:off x="-3050" y="4199402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69"/>
          <p:cNvSpPr/>
          <p:nvPr/>
        </p:nvSpPr>
        <p:spPr>
          <a:xfrm flipH="1">
            <a:off x="801729" y="37799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69"/>
          <p:cNvSpPr txBox="1"/>
          <p:nvPr>
            <p:ph idx="1" type="subTitle"/>
          </p:nvPr>
        </p:nvSpPr>
        <p:spPr>
          <a:xfrm>
            <a:off x="802850" y="12457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6" name="Google Shape;796;p69"/>
          <p:cNvSpPr txBox="1"/>
          <p:nvPr>
            <p:ph idx="2" type="subTitle"/>
          </p:nvPr>
        </p:nvSpPr>
        <p:spPr>
          <a:xfrm>
            <a:off x="801725" y="187587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7" name="Google Shape;797;p69"/>
          <p:cNvSpPr txBox="1"/>
          <p:nvPr>
            <p:ph idx="3" type="subTitle"/>
          </p:nvPr>
        </p:nvSpPr>
        <p:spPr>
          <a:xfrm>
            <a:off x="801725" y="251005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8" name="Google Shape;798;p69"/>
          <p:cNvSpPr txBox="1"/>
          <p:nvPr>
            <p:ph idx="4" type="subTitle"/>
          </p:nvPr>
        </p:nvSpPr>
        <p:spPr>
          <a:xfrm>
            <a:off x="802850" y="31450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9" name="Google Shape;799;p69"/>
          <p:cNvSpPr txBox="1"/>
          <p:nvPr>
            <p:ph idx="5" type="subTitle"/>
          </p:nvPr>
        </p:nvSpPr>
        <p:spPr>
          <a:xfrm>
            <a:off x="802850" y="378070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0" name="Google Shape;800;p69"/>
          <p:cNvSpPr txBox="1"/>
          <p:nvPr>
            <p:ph type="title"/>
          </p:nvPr>
        </p:nvSpPr>
        <p:spPr>
          <a:xfrm>
            <a:off x="25140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cxnSp>
        <p:nvCxnSpPr>
          <p:cNvPr id="801" name="Google Shape;801;p69"/>
          <p:cNvCxnSpPr/>
          <p:nvPr/>
        </p:nvCxnSpPr>
        <p:spPr>
          <a:xfrm rot="10800000">
            <a:off x="-3050" y="48339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69"/>
          <p:cNvSpPr/>
          <p:nvPr/>
        </p:nvSpPr>
        <p:spPr>
          <a:xfrm flipH="1">
            <a:off x="801729" y="44144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69"/>
          <p:cNvSpPr txBox="1"/>
          <p:nvPr>
            <p:ph idx="6" type="subTitle"/>
          </p:nvPr>
        </p:nvSpPr>
        <p:spPr>
          <a:xfrm>
            <a:off x="802850" y="44152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7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0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70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07" name="Google Shape;807;p70"/>
          <p:cNvSpPr txBox="1"/>
          <p:nvPr>
            <p:ph type="title"/>
          </p:nvPr>
        </p:nvSpPr>
        <p:spPr>
          <a:xfrm>
            <a:off x="274550" y="3283900"/>
            <a:ext cx="5430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3_2_1_2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7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7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7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7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7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7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7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7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7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7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7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7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7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7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71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71"/>
          <p:cNvSpPr txBox="1"/>
          <p:nvPr>
            <p:ph idx="1" type="body"/>
          </p:nvPr>
        </p:nvSpPr>
        <p:spPr>
          <a:xfrm>
            <a:off x="310520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26" name="Google Shape;826;p71"/>
          <p:cNvSpPr txBox="1"/>
          <p:nvPr>
            <p:ph idx="2" type="subTitle"/>
          </p:nvPr>
        </p:nvSpPr>
        <p:spPr>
          <a:xfrm>
            <a:off x="301730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27" name="Google Shape;827;p71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71"/>
          <p:cNvSpPr txBox="1"/>
          <p:nvPr>
            <p:ph idx="3" type="body"/>
          </p:nvPr>
        </p:nvSpPr>
        <p:spPr>
          <a:xfrm>
            <a:off x="632155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29" name="Google Shape;829;p71"/>
          <p:cNvSpPr txBox="1"/>
          <p:nvPr>
            <p:ph idx="4" type="subTitle"/>
          </p:nvPr>
        </p:nvSpPr>
        <p:spPr>
          <a:xfrm>
            <a:off x="623365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30" name="Google Shape;830;p71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0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2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72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72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72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72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72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72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2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72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72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72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72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72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72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72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72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72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72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72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72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72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72"/>
          <p:cNvSpPr txBox="1"/>
          <p:nvPr>
            <p:ph idx="1" type="body"/>
          </p:nvPr>
        </p:nvSpPr>
        <p:spPr>
          <a:xfrm>
            <a:off x="632900" y="1708100"/>
            <a:ext cx="2173800" cy="1659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54" name="Google Shape;854;p72"/>
          <p:cNvSpPr txBox="1"/>
          <p:nvPr>
            <p:ph idx="2" type="body"/>
          </p:nvPr>
        </p:nvSpPr>
        <p:spPr>
          <a:xfrm>
            <a:off x="34742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55" name="Google Shape;855;p72"/>
          <p:cNvSpPr txBox="1"/>
          <p:nvPr>
            <p:ph idx="3" type="body"/>
          </p:nvPr>
        </p:nvSpPr>
        <p:spPr>
          <a:xfrm>
            <a:off x="63155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56" name="Google Shape;856;p72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7" name="Google Shape;857;p72"/>
          <p:cNvSpPr txBox="1"/>
          <p:nvPr>
            <p:ph idx="4" type="subTitle"/>
          </p:nvPr>
        </p:nvSpPr>
        <p:spPr>
          <a:xfrm>
            <a:off x="6065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58" name="Google Shape;858;p72"/>
          <p:cNvSpPr txBox="1"/>
          <p:nvPr>
            <p:ph idx="5" type="subTitle"/>
          </p:nvPr>
        </p:nvSpPr>
        <p:spPr>
          <a:xfrm>
            <a:off x="344120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59" name="Google Shape;859;p72"/>
          <p:cNvSpPr txBox="1"/>
          <p:nvPr>
            <p:ph idx="6" type="subTitle"/>
          </p:nvPr>
        </p:nvSpPr>
        <p:spPr>
          <a:xfrm>
            <a:off x="62758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0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3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7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7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7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73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7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7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73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7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73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73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3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3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3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7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7" name="Google Shape;877;p7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7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73"/>
          <p:cNvSpPr/>
          <p:nvPr/>
        </p:nvSpPr>
        <p:spPr>
          <a:xfrm>
            <a:off x="2468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p73"/>
          <p:cNvSpPr txBox="1"/>
          <p:nvPr>
            <p:ph idx="1" type="body"/>
          </p:nvPr>
        </p:nvSpPr>
        <p:spPr>
          <a:xfrm>
            <a:off x="335675" y="1708100"/>
            <a:ext cx="1753800" cy="176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81" name="Google Shape;881;p73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82" name="Google Shape;882;p73"/>
          <p:cNvSpPr txBox="1"/>
          <p:nvPr>
            <p:ph idx="2" type="subTitle"/>
          </p:nvPr>
        </p:nvSpPr>
        <p:spPr>
          <a:xfrm>
            <a:off x="3144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83" name="Google Shape;883;p73"/>
          <p:cNvSpPr/>
          <p:nvPr/>
        </p:nvSpPr>
        <p:spPr>
          <a:xfrm>
            <a:off x="2476617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73"/>
          <p:cNvSpPr/>
          <p:nvPr/>
        </p:nvSpPr>
        <p:spPr>
          <a:xfrm>
            <a:off x="4706383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73"/>
          <p:cNvSpPr/>
          <p:nvPr/>
        </p:nvSpPr>
        <p:spPr>
          <a:xfrm>
            <a:off x="69361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6" name="Google Shape;886;p73"/>
          <p:cNvSpPr txBox="1"/>
          <p:nvPr>
            <p:ph idx="3" type="body"/>
          </p:nvPr>
        </p:nvSpPr>
        <p:spPr>
          <a:xfrm>
            <a:off x="25661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87" name="Google Shape;887;p73"/>
          <p:cNvSpPr txBox="1"/>
          <p:nvPr>
            <p:ph idx="4" type="subTitle"/>
          </p:nvPr>
        </p:nvSpPr>
        <p:spPr>
          <a:xfrm>
            <a:off x="2544863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88" name="Google Shape;888;p73"/>
          <p:cNvSpPr txBox="1"/>
          <p:nvPr>
            <p:ph idx="5" type="body"/>
          </p:nvPr>
        </p:nvSpPr>
        <p:spPr>
          <a:xfrm>
            <a:off x="479587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89" name="Google Shape;889;p73"/>
          <p:cNvSpPr txBox="1"/>
          <p:nvPr>
            <p:ph idx="6" type="subTitle"/>
          </p:nvPr>
        </p:nvSpPr>
        <p:spPr>
          <a:xfrm>
            <a:off x="47746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90" name="Google Shape;890;p73"/>
          <p:cNvSpPr txBox="1"/>
          <p:nvPr>
            <p:ph idx="7" type="body"/>
          </p:nvPr>
        </p:nvSpPr>
        <p:spPr>
          <a:xfrm>
            <a:off x="70256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91" name="Google Shape;891;p73"/>
          <p:cNvSpPr txBox="1"/>
          <p:nvPr>
            <p:ph idx="8" type="subTitle"/>
          </p:nvPr>
        </p:nvSpPr>
        <p:spPr>
          <a:xfrm>
            <a:off x="700437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3_3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74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74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74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74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74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74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74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74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74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74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74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74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74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74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74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74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74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74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12" name="Google Shape;912;p74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13" name="Google Shape;913;p74"/>
          <p:cNvSpPr txBox="1"/>
          <p:nvPr>
            <p:ph idx="1" type="body"/>
          </p:nvPr>
        </p:nvSpPr>
        <p:spPr>
          <a:xfrm>
            <a:off x="3105200" y="2506300"/>
            <a:ext cx="21738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14" name="Google Shape;914;p74"/>
          <p:cNvSpPr txBox="1"/>
          <p:nvPr>
            <p:ph idx="4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5" name="Google Shape;915;p74"/>
          <p:cNvSpPr txBox="1"/>
          <p:nvPr>
            <p:ph idx="5" type="body"/>
          </p:nvPr>
        </p:nvSpPr>
        <p:spPr>
          <a:xfrm>
            <a:off x="6293600" y="2506300"/>
            <a:ext cx="2173800" cy="1990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6" name="Google Shape;916;p74"/>
          <p:cNvSpPr txBox="1"/>
          <p:nvPr>
            <p:ph idx="6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7" name="Google Shape;917;p74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_1_2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5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7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7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75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7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7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75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7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75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75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75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75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75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7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7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7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75"/>
          <p:cNvSpPr/>
          <p:nvPr/>
        </p:nvSpPr>
        <p:spPr>
          <a:xfrm>
            <a:off x="4267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75"/>
          <p:cNvSpPr txBox="1"/>
          <p:nvPr>
            <p:ph idx="1" type="body"/>
          </p:nvPr>
        </p:nvSpPr>
        <p:spPr>
          <a:xfrm>
            <a:off x="632900" y="2249863"/>
            <a:ext cx="2173800" cy="1475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39" name="Google Shape;939;p75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40" name="Google Shape;940;p75"/>
          <p:cNvSpPr txBox="1"/>
          <p:nvPr>
            <p:ph idx="2" type="subTitle"/>
          </p:nvPr>
        </p:nvSpPr>
        <p:spPr>
          <a:xfrm>
            <a:off x="6065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41" name="Google Shape;941;p75"/>
          <p:cNvSpPr/>
          <p:nvPr>
            <p:ph idx="3" type="pic"/>
          </p:nvPr>
        </p:nvSpPr>
        <p:spPr>
          <a:xfrm>
            <a:off x="6131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42" name="Google Shape;942;p75"/>
          <p:cNvSpPr/>
          <p:nvPr/>
        </p:nvSpPr>
        <p:spPr>
          <a:xfrm>
            <a:off x="326135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75"/>
          <p:cNvSpPr txBox="1"/>
          <p:nvPr>
            <p:ph idx="4" type="body"/>
          </p:nvPr>
        </p:nvSpPr>
        <p:spPr>
          <a:xfrm>
            <a:off x="346755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44" name="Google Shape;944;p75"/>
          <p:cNvSpPr txBox="1"/>
          <p:nvPr>
            <p:ph idx="5" type="subTitle"/>
          </p:nvPr>
        </p:nvSpPr>
        <p:spPr>
          <a:xfrm>
            <a:off x="344120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45" name="Google Shape;945;p75"/>
          <p:cNvSpPr/>
          <p:nvPr>
            <p:ph idx="6" type="pic"/>
          </p:nvPr>
        </p:nvSpPr>
        <p:spPr>
          <a:xfrm>
            <a:off x="344775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46" name="Google Shape;946;p75"/>
          <p:cNvSpPr/>
          <p:nvPr/>
        </p:nvSpPr>
        <p:spPr>
          <a:xfrm>
            <a:off x="60960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75"/>
          <p:cNvSpPr txBox="1"/>
          <p:nvPr>
            <p:ph idx="7" type="body"/>
          </p:nvPr>
        </p:nvSpPr>
        <p:spPr>
          <a:xfrm>
            <a:off x="630220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48" name="Google Shape;948;p75"/>
          <p:cNvSpPr txBox="1"/>
          <p:nvPr>
            <p:ph idx="8" type="subTitle"/>
          </p:nvPr>
        </p:nvSpPr>
        <p:spPr>
          <a:xfrm>
            <a:off x="62758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49" name="Google Shape;949;p75"/>
          <p:cNvSpPr/>
          <p:nvPr>
            <p:ph idx="9" type="pic"/>
          </p:nvPr>
        </p:nvSpPr>
        <p:spPr>
          <a:xfrm>
            <a:off x="62824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1_1_1_1_2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76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76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76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76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76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76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Google Shape;958;p76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9" name="Google Shape;959;p76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7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2" name="Google Shape;962;p7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76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7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7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76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7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7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7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7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7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76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76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76"/>
          <p:cNvSpPr/>
          <p:nvPr>
            <p:ph idx="2" type="pic"/>
          </p:nvPr>
        </p:nvSpPr>
        <p:spPr>
          <a:xfrm>
            <a:off x="1020450" y="1016000"/>
            <a:ext cx="7107600" cy="30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1_1_2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7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77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77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7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77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77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77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77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77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7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7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7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7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7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7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7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7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7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7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7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7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7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7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7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77"/>
          <p:cNvSpPr txBox="1"/>
          <p:nvPr>
            <p:ph type="title"/>
          </p:nvPr>
        </p:nvSpPr>
        <p:spPr>
          <a:xfrm>
            <a:off x="314425" y="314675"/>
            <a:ext cx="85380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01" name="Google Shape;1001;p77"/>
          <p:cNvSpPr/>
          <p:nvPr>
            <p:ph idx="2" type="pic"/>
          </p:nvPr>
        </p:nvSpPr>
        <p:spPr>
          <a:xfrm>
            <a:off x="3908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2" name="Google Shape;1002;p77"/>
          <p:cNvSpPr/>
          <p:nvPr>
            <p:ph idx="3" type="pic"/>
          </p:nvPr>
        </p:nvSpPr>
        <p:spPr>
          <a:xfrm>
            <a:off x="3908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3" name="Google Shape;1003;p77"/>
          <p:cNvSpPr/>
          <p:nvPr>
            <p:ph idx="4" type="pic"/>
          </p:nvPr>
        </p:nvSpPr>
        <p:spPr>
          <a:xfrm>
            <a:off x="3908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4" name="Google Shape;1004;p77"/>
          <p:cNvSpPr/>
          <p:nvPr>
            <p:ph idx="5" type="pic"/>
          </p:nvPr>
        </p:nvSpPr>
        <p:spPr>
          <a:xfrm>
            <a:off x="344615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5" name="Google Shape;1005;p77"/>
          <p:cNvSpPr/>
          <p:nvPr>
            <p:ph idx="6" type="pic"/>
          </p:nvPr>
        </p:nvSpPr>
        <p:spPr>
          <a:xfrm>
            <a:off x="344615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6" name="Google Shape;1006;p77"/>
          <p:cNvSpPr/>
          <p:nvPr>
            <p:ph idx="7" type="pic"/>
          </p:nvPr>
        </p:nvSpPr>
        <p:spPr>
          <a:xfrm>
            <a:off x="344615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7" name="Google Shape;1007;p77"/>
          <p:cNvSpPr/>
          <p:nvPr>
            <p:ph idx="8" type="pic"/>
          </p:nvPr>
        </p:nvSpPr>
        <p:spPr>
          <a:xfrm>
            <a:off x="65015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8" name="Google Shape;1008;p77"/>
          <p:cNvSpPr/>
          <p:nvPr>
            <p:ph idx="9" type="pic"/>
          </p:nvPr>
        </p:nvSpPr>
        <p:spPr>
          <a:xfrm>
            <a:off x="65015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09" name="Google Shape;1009;p77"/>
          <p:cNvSpPr/>
          <p:nvPr>
            <p:ph idx="13" type="pic"/>
          </p:nvPr>
        </p:nvSpPr>
        <p:spPr>
          <a:xfrm>
            <a:off x="65015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/>
          <p:nvPr>
            <p:ph type="title"/>
          </p:nvPr>
        </p:nvSpPr>
        <p:spPr>
          <a:xfrm>
            <a:off x="229050" y="228600"/>
            <a:ext cx="86859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8"/>
          <p:cNvSpPr txBox="1"/>
          <p:nvPr>
            <p:ph type="title"/>
          </p:nvPr>
        </p:nvSpPr>
        <p:spPr>
          <a:xfrm>
            <a:off x="318003" y="182632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solidFill>
                  <a:srgbClr val="A64D79"/>
                </a:solidFill>
              </a:rPr>
              <a:t>Salon </a:t>
            </a:r>
            <a:r>
              <a:rPr lang="en" sz="6900">
                <a:solidFill>
                  <a:srgbClr val="A64D79"/>
                </a:solidFill>
              </a:rPr>
              <a:t>Management</a:t>
            </a:r>
            <a:r>
              <a:rPr lang="en" sz="6900">
                <a:solidFill>
                  <a:srgbClr val="A64D79"/>
                </a:solidFill>
              </a:rPr>
              <a:t> System</a:t>
            </a:r>
            <a:endParaRPr sz="6900">
              <a:solidFill>
                <a:srgbClr val="A64D79"/>
              </a:solidFill>
            </a:endParaRPr>
          </a:p>
        </p:txBody>
      </p:sp>
      <p:sp>
        <p:nvSpPr>
          <p:cNvPr id="1015" name="Google Shape;1015;p78"/>
          <p:cNvSpPr/>
          <p:nvPr/>
        </p:nvSpPr>
        <p:spPr>
          <a:xfrm>
            <a:off x="3779100" y="3643200"/>
            <a:ext cx="1585800" cy="39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By Bisma</a:t>
            </a:r>
            <a:endParaRPr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16" name="Google Shape;10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28">
            <a:off x="7102375" y="350426"/>
            <a:ext cx="1585801" cy="112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17">
            <a:off x="973442" y="570708"/>
            <a:ext cx="964745" cy="6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42542">
            <a:off x="6874091" y="3403896"/>
            <a:ext cx="978197" cy="69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28">
            <a:off x="2129740" y="4173207"/>
            <a:ext cx="1071946" cy="76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1624">
            <a:off x="4658638" y="1451522"/>
            <a:ext cx="1120673" cy="79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34">
            <a:off x="647410" y="3167213"/>
            <a:ext cx="814885" cy="57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8"/>
          <p:cNvSpPr txBox="1"/>
          <p:nvPr/>
        </p:nvSpPr>
        <p:spPr>
          <a:xfrm>
            <a:off x="1122225" y="2875225"/>
            <a:ext cx="7306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A Web-Based Application for Managing Salon Services and Staff</a:t>
            </a:r>
            <a:endParaRPr sz="18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75" y="0"/>
            <a:ext cx="9262675" cy="520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75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75" y="0"/>
            <a:ext cx="9262675" cy="5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75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75" y="0"/>
            <a:ext cx="9262675" cy="520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92"/>
          <p:cNvPicPr preferRelativeResize="0"/>
          <p:nvPr/>
        </p:nvPicPr>
        <p:blipFill rotWithShape="1">
          <a:blip r:embed="rId3">
            <a:alphaModFix/>
          </a:blip>
          <a:srcRect b="6488" l="0" r="11676" t="15617"/>
          <a:stretch/>
        </p:blipFill>
        <p:spPr>
          <a:xfrm>
            <a:off x="0" y="198725"/>
            <a:ext cx="4699300" cy="244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92"/>
          <p:cNvPicPr preferRelativeResize="0"/>
          <p:nvPr/>
        </p:nvPicPr>
        <p:blipFill rotWithShape="1">
          <a:blip r:embed="rId4">
            <a:alphaModFix/>
          </a:blip>
          <a:srcRect b="10725" l="4922" r="5894" t="16062"/>
          <a:stretch/>
        </p:blipFill>
        <p:spPr>
          <a:xfrm>
            <a:off x="0" y="2642525"/>
            <a:ext cx="4699300" cy="216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92"/>
          <p:cNvPicPr preferRelativeResize="0"/>
          <p:nvPr/>
        </p:nvPicPr>
        <p:blipFill rotWithShape="1">
          <a:blip r:embed="rId5">
            <a:alphaModFix/>
          </a:blip>
          <a:srcRect b="7610" l="1970" r="0" t="10023"/>
          <a:stretch/>
        </p:blipFill>
        <p:spPr>
          <a:xfrm>
            <a:off x="4699300" y="275350"/>
            <a:ext cx="4266749" cy="23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92"/>
          <p:cNvPicPr preferRelativeResize="0"/>
          <p:nvPr/>
        </p:nvPicPr>
        <p:blipFill rotWithShape="1">
          <a:blip r:embed="rId6">
            <a:alphaModFix/>
          </a:blip>
          <a:srcRect b="13772" l="1493" r="5135" t="11175"/>
          <a:stretch/>
        </p:blipFill>
        <p:spPr>
          <a:xfrm>
            <a:off x="4816175" y="2723725"/>
            <a:ext cx="4149874" cy="20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3"/>
          <p:cNvSpPr txBox="1"/>
          <p:nvPr/>
        </p:nvSpPr>
        <p:spPr>
          <a:xfrm>
            <a:off x="561100" y="631250"/>
            <a:ext cx="77970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Enhancements</a:t>
            </a:r>
            <a:endParaRPr b="1" sz="27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Comic Sans MS"/>
              <a:buChar char="★"/>
            </a:pPr>
            <a:r>
              <a:rPr lang="en" sz="18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 Customer Registration &amp; Appointment Booking</a:t>
            </a:r>
            <a:endParaRPr sz="18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Comic Sans MS"/>
              <a:buChar char="★"/>
            </a:pPr>
            <a:r>
              <a:rPr lang="en" sz="18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Email/SMS Notifications</a:t>
            </a:r>
            <a:endParaRPr sz="18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Comic Sans MS"/>
              <a:buChar char="★"/>
            </a:pPr>
            <a:r>
              <a:rPr lang="en" sz="18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Role-based Access (Admin, Receptionist)</a:t>
            </a:r>
            <a:endParaRPr sz="18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Comic Sans MS"/>
              <a:buChar char="★"/>
            </a:pPr>
            <a:r>
              <a:rPr lang="en" sz="18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Monthly Reports &amp; Service Analytics</a:t>
            </a:r>
            <a:endParaRPr sz="18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Comic Sans MS"/>
              <a:buChar char="★"/>
            </a:pPr>
            <a:r>
              <a:rPr lang="en" sz="18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Payment Integration</a:t>
            </a:r>
            <a:endParaRPr sz="18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24" name="Google Shape;112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17">
            <a:off x="973442" y="570708"/>
            <a:ext cx="964745" cy="6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17">
            <a:off x="2505217" y="3269970"/>
            <a:ext cx="964745" cy="6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96036">
            <a:off x="72366" y="4400433"/>
            <a:ext cx="964745" cy="6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17">
            <a:off x="8211142" y="174983"/>
            <a:ext cx="964745" cy="68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4"/>
          <p:cNvSpPr txBox="1"/>
          <p:nvPr/>
        </p:nvSpPr>
        <p:spPr>
          <a:xfrm>
            <a:off x="1239100" y="1344325"/>
            <a:ext cx="67917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b="1" sz="27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marR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741B47"/>
              </a:buClr>
              <a:buSzPts val="1900"/>
              <a:buFont typeface="Comic Sans MS"/>
              <a:buChar char="★"/>
            </a:pPr>
            <a:r>
              <a:rPr lang="en" sz="19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Successfully built a dynamic web app using PHP &amp; MySQL</a:t>
            </a:r>
            <a:endParaRPr sz="19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900"/>
              <a:buFont typeface="Comic Sans MS"/>
              <a:buChar char="★"/>
            </a:pPr>
            <a:r>
              <a:rPr lang="en" sz="19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Improved understanding of CRUD, forms, sessions, and DB design</a:t>
            </a:r>
            <a:endParaRPr sz="19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900"/>
              <a:buFont typeface="Comic Sans MS"/>
              <a:buChar char="★"/>
            </a:pPr>
            <a:r>
              <a:rPr lang="en" sz="19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Useful for small to mid-sized salons</a:t>
            </a:r>
            <a:endParaRPr sz="300"/>
          </a:p>
        </p:txBody>
      </p:sp>
      <p:pic>
        <p:nvPicPr>
          <p:cNvPr id="1133" name="Google Shape;11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17">
            <a:off x="1313342" y="3190083"/>
            <a:ext cx="964745" cy="6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92946">
            <a:off x="8011992" y="3938633"/>
            <a:ext cx="964745" cy="68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5817">
            <a:off x="133517" y="117083"/>
            <a:ext cx="964745" cy="6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1525">
            <a:off x="5850242" y="1098907"/>
            <a:ext cx="964745" cy="68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79"/>
          <p:cNvPicPr preferRelativeResize="0"/>
          <p:nvPr/>
        </p:nvPicPr>
        <p:blipFill rotWithShape="1">
          <a:blip r:embed="rId3">
            <a:alphaModFix/>
          </a:blip>
          <a:srcRect b="21643" l="1311" r="2228" t="11963"/>
          <a:stretch/>
        </p:blipFill>
        <p:spPr>
          <a:xfrm>
            <a:off x="626725" y="128600"/>
            <a:ext cx="7703550" cy="2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79"/>
          <p:cNvSpPr txBox="1"/>
          <p:nvPr/>
        </p:nvSpPr>
        <p:spPr>
          <a:xfrm>
            <a:off x="467600" y="3109500"/>
            <a:ext cx="82062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Goal:</a:t>
            </a:r>
            <a:b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build a user-friendly and efficient salon management platform for administrators to manage services, staff, and appointments.</a:t>
            </a:r>
            <a:endParaRPr b="1"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 Modules:</a:t>
            </a:r>
            <a:endParaRPr b="1" sz="13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 Management               </a:t>
            </a: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 Authentication</a:t>
            </a:r>
            <a:b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Dashboard                          </a:t>
            </a: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Staff Management</a:t>
            </a:r>
            <a:b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b="1"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b="1"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0"/>
          <p:cNvSpPr txBox="1"/>
          <p:nvPr>
            <p:ph idx="4294967295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80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80"/>
          <p:cNvSpPr txBox="1"/>
          <p:nvPr>
            <p:ph idx="2" type="body"/>
          </p:nvPr>
        </p:nvSpPr>
        <p:spPr>
          <a:xfrm>
            <a:off x="4851250" y="455900"/>
            <a:ext cx="3483600" cy="4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Technology Stack</a:t>
            </a:r>
            <a:endParaRPr b="1" sz="13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64D79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b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b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Bootstrap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64D79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PHP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Database</a:t>
            </a: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64D79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MySQL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64D79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XAMPP (Apache + MySQL)</a:t>
            </a:r>
            <a:endParaRPr sz="11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6" name="Google Shape;1036;p80"/>
          <p:cNvPicPr preferRelativeResize="0"/>
          <p:nvPr/>
        </p:nvPicPr>
        <p:blipFill rotWithShape="1">
          <a:blip r:embed="rId3">
            <a:alphaModFix/>
          </a:blip>
          <a:srcRect b="21500" l="7349" r="56623" t="19463"/>
          <a:stretch/>
        </p:blipFill>
        <p:spPr>
          <a:xfrm>
            <a:off x="759825" y="972250"/>
            <a:ext cx="3258600" cy="30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1"/>
          <p:cNvSpPr txBox="1"/>
          <p:nvPr>
            <p:ph idx="2" type="subTitle"/>
          </p:nvPr>
        </p:nvSpPr>
        <p:spPr>
          <a:xfrm>
            <a:off x="802850" y="14838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Admin Login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2" name="Google Shape;1042;p81"/>
          <p:cNvSpPr txBox="1"/>
          <p:nvPr>
            <p:ph idx="8" type="subTitle"/>
          </p:nvPr>
        </p:nvSpPr>
        <p:spPr>
          <a:xfrm>
            <a:off x="801725" y="211400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ADD/Manage Services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3" name="Google Shape;1043;p81"/>
          <p:cNvSpPr txBox="1"/>
          <p:nvPr>
            <p:ph idx="9" type="subTitle"/>
          </p:nvPr>
        </p:nvSpPr>
        <p:spPr>
          <a:xfrm>
            <a:off x="801725" y="274817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ADD/Manage Staff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4" name="Google Shape;1044;p81"/>
          <p:cNvSpPr txBox="1"/>
          <p:nvPr>
            <p:ph idx="13" type="subTitle"/>
          </p:nvPr>
        </p:nvSpPr>
        <p:spPr>
          <a:xfrm>
            <a:off x="802850" y="33831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Book Appointments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5" name="Google Shape;1045;p81"/>
          <p:cNvSpPr txBox="1"/>
          <p:nvPr>
            <p:ph idx="14" type="subTitle"/>
          </p:nvPr>
        </p:nvSpPr>
        <p:spPr>
          <a:xfrm>
            <a:off x="802850" y="401882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Dashboard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6" name="Google Shape;1046;p81"/>
          <p:cNvSpPr txBox="1"/>
          <p:nvPr>
            <p:ph type="title"/>
          </p:nvPr>
        </p:nvSpPr>
        <p:spPr>
          <a:xfrm>
            <a:off x="280550" y="180775"/>
            <a:ext cx="83700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 Features</a:t>
            </a:r>
            <a:endParaRPr sz="75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7" name="Google Shape;1047;p81"/>
          <p:cNvSpPr txBox="1"/>
          <p:nvPr/>
        </p:nvSpPr>
        <p:spPr>
          <a:xfrm>
            <a:off x="3916075" y="1483850"/>
            <a:ext cx="51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Secure admin login via username and password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8" name="Google Shape;1048;p81"/>
          <p:cNvSpPr txBox="1"/>
          <p:nvPr/>
        </p:nvSpPr>
        <p:spPr>
          <a:xfrm>
            <a:off x="3840925" y="2164725"/>
            <a:ext cx="52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Add and manage new services: name, description, cost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9" name="Google Shape;1049;p81"/>
          <p:cNvSpPr txBox="1"/>
          <p:nvPr/>
        </p:nvSpPr>
        <p:spPr>
          <a:xfrm>
            <a:off x="3916075" y="2827475"/>
            <a:ext cx="45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Add  and manage staff: name and specialty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0" name="Google Shape;1050;p81"/>
          <p:cNvSpPr txBox="1"/>
          <p:nvPr/>
        </p:nvSpPr>
        <p:spPr>
          <a:xfrm>
            <a:off x="3916075" y="3427375"/>
            <a:ext cx="48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Book Appointments online or by admin.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1" name="Google Shape;1051;p81"/>
          <p:cNvSpPr txBox="1"/>
          <p:nvPr/>
        </p:nvSpPr>
        <p:spPr>
          <a:xfrm>
            <a:off x="3916075" y="4027275"/>
            <a:ext cx="43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Showing all appointments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2"/>
          <p:cNvSpPr txBox="1"/>
          <p:nvPr>
            <p:ph type="title"/>
          </p:nvPr>
        </p:nvSpPr>
        <p:spPr>
          <a:xfrm>
            <a:off x="314425" y="314675"/>
            <a:ext cx="50661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82"/>
          <p:cNvPicPr preferRelativeResize="0"/>
          <p:nvPr/>
        </p:nvPicPr>
        <p:blipFill rotWithShape="1">
          <a:blip r:embed="rId3">
            <a:alphaModFix/>
          </a:blip>
          <a:srcRect b="10734" l="-135" r="3554" t="7572"/>
          <a:stretch/>
        </p:blipFill>
        <p:spPr>
          <a:xfrm>
            <a:off x="0" y="0"/>
            <a:ext cx="6207275" cy="28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2"/>
          <p:cNvSpPr/>
          <p:nvPr/>
        </p:nvSpPr>
        <p:spPr>
          <a:xfrm>
            <a:off x="6347550" y="314675"/>
            <a:ext cx="2796444" cy="1928772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Appointments Dashboard</a:t>
            </a:r>
            <a:endParaRPr sz="19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059" name="Google Shape;1059;p82"/>
          <p:cNvPicPr preferRelativeResize="0"/>
          <p:nvPr/>
        </p:nvPicPr>
        <p:blipFill rotWithShape="1">
          <a:blip r:embed="rId4">
            <a:alphaModFix/>
          </a:blip>
          <a:srcRect b="10485" l="13103" r="9178" t="11553"/>
          <a:stretch/>
        </p:blipFill>
        <p:spPr>
          <a:xfrm>
            <a:off x="5207198" y="2840650"/>
            <a:ext cx="4083111" cy="23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/>
          <p:nvPr/>
        </p:nvSpPr>
        <p:spPr>
          <a:xfrm>
            <a:off x="6347550" y="1892975"/>
            <a:ext cx="268800" cy="269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1" name="Google Shape;1061;p82"/>
          <p:cNvSpPr/>
          <p:nvPr/>
        </p:nvSpPr>
        <p:spPr>
          <a:xfrm>
            <a:off x="6207275" y="2091350"/>
            <a:ext cx="198600" cy="15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82"/>
          <p:cNvSpPr/>
          <p:nvPr/>
        </p:nvSpPr>
        <p:spPr>
          <a:xfrm>
            <a:off x="1613625" y="2876950"/>
            <a:ext cx="2796444" cy="1928772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 </a:t>
            </a:r>
            <a:endParaRPr sz="19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Login </a:t>
            </a:r>
            <a:endParaRPr sz="19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  <a:endParaRPr sz="19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3" name="Google Shape;1063;p82"/>
          <p:cNvSpPr/>
          <p:nvPr/>
        </p:nvSpPr>
        <p:spPr>
          <a:xfrm>
            <a:off x="4141275" y="4163000"/>
            <a:ext cx="268800" cy="269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4410075" y="4280000"/>
            <a:ext cx="198600" cy="15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83"/>
          <p:cNvPicPr preferRelativeResize="0"/>
          <p:nvPr/>
        </p:nvPicPr>
        <p:blipFill rotWithShape="1">
          <a:blip r:embed="rId3">
            <a:alphaModFix/>
          </a:blip>
          <a:srcRect b="10626" l="0" r="0" t="0"/>
          <a:stretch/>
        </p:blipFill>
        <p:spPr>
          <a:xfrm>
            <a:off x="61538" y="596200"/>
            <a:ext cx="9020924" cy="44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83"/>
          <p:cNvSpPr txBox="1"/>
          <p:nvPr/>
        </p:nvSpPr>
        <p:spPr>
          <a:xfrm>
            <a:off x="1192375" y="0"/>
            <a:ext cx="57864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DATABASE</a:t>
            </a:r>
            <a:endParaRPr sz="20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30775"/>
            <a:ext cx="9257874" cy="52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 Family Recipe Book">
  <a:themeElements>
    <a:clrScheme name="Simple Light">
      <a:dk1>
        <a:srgbClr val="303030"/>
      </a:dk1>
      <a:lt1>
        <a:srgbClr val="FFFBF3"/>
      </a:lt1>
      <a:dk2>
        <a:srgbClr val="F3EEE6"/>
      </a:dk2>
      <a:lt2>
        <a:srgbClr val="CA3619"/>
      </a:lt2>
      <a:accent1>
        <a:srgbClr val="F2AB00"/>
      </a:accent1>
      <a:accent2>
        <a:srgbClr val="009E5E"/>
      </a:accent2>
      <a:accent3>
        <a:srgbClr val="0D4659"/>
      </a:accent3>
      <a:accent4>
        <a:srgbClr val="356BB1"/>
      </a:accent4>
      <a:accent5>
        <a:srgbClr val="3B1CB5"/>
      </a:accent5>
      <a:accent6>
        <a:srgbClr val="C2BDF3"/>
      </a:accent6>
      <a:hlink>
        <a:srgbClr val="717C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